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8" r:id="rId3"/>
    <p:sldId id="279" r:id="rId4"/>
    <p:sldId id="280" r:id="rId5"/>
    <p:sldId id="277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2A54"/>
    <a:srgbClr val="0B2B54"/>
    <a:srgbClr val="CC0066"/>
    <a:srgbClr val="FFE7F9"/>
    <a:srgbClr val="FFEEFA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033" autoAdjust="0"/>
  </p:normalViewPr>
  <p:slideViewPr>
    <p:cSldViewPr snapToGrid="0">
      <p:cViewPr varScale="1">
        <p:scale>
          <a:sx n="79" d="100"/>
          <a:sy n="79" d="100"/>
        </p:scale>
        <p:origin x="77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23188-1176-42EA-AD40-CE3CE61833ED}" type="datetimeFigureOut">
              <a:rPr lang="tr-TR" smtClean="0"/>
              <a:t>30.04.2025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66B89-E32F-49F4-9E60-9F9B920FE0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5363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D00E69-10ED-FB54-F3D5-9AF58CC0D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DC885AB-5F52-8A48-D0ED-C0BF1FC9D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0A1B88-EA51-93BB-8C03-3A4E570FC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4B9F6-F1C7-47AE-8591-460B9873F4A4}" type="datetimeFigureOut">
              <a:rPr lang="tr-TR" smtClean="0"/>
              <a:t>30.04.2025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DFB4BE2-294F-4F62-DA7B-0D78D7395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05A8D1-9090-4C22-EF4A-E825F67E5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B081-6AB3-46DC-8CC2-C26FF2B9CB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73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847D62-B77D-AF02-BA8A-AC35B7B8C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CEC3420-B2F7-3A91-7BC2-CBC61A980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4D64367-3AB6-ED05-E9E8-F86BBD178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4B9F6-F1C7-47AE-8591-460B9873F4A4}" type="datetimeFigureOut">
              <a:rPr lang="tr-TR" smtClean="0"/>
              <a:t>30.04.2025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BCB021D-FBB9-C419-675C-7EDBFE7F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C645C03-2FE3-3BC5-8854-9EBFEC0C7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B081-6AB3-46DC-8CC2-C26FF2B9CB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45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6505306-D309-0FC1-51F9-94DD9BD5C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D38722C-4A0C-02A3-B063-15C582429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732F57-CA8D-E061-46B5-4FAE16C5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4B9F6-F1C7-47AE-8591-460B9873F4A4}" type="datetimeFigureOut">
              <a:rPr lang="tr-TR" smtClean="0"/>
              <a:t>30.04.2025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B2F7FF-F219-C5D4-99B7-AF1A48F33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61B8E9-EA9F-B932-1FEB-E3BE6486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B081-6AB3-46DC-8CC2-C26FF2B9CB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59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884A3B-6475-2762-A0D2-A6DDA335D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8CE209-0CB4-0AB2-4971-6473F6F52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B02046F-89F9-593F-257E-FD28AD86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4B9F6-F1C7-47AE-8591-460B9873F4A4}" type="datetimeFigureOut">
              <a:rPr lang="tr-TR" smtClean="0"/>
              <a:t>30.04.2025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EAACBC-D2B2-D459-9A06-77AD84A2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1277F15-2635-0E40-73A7-3BBBD391A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B081-6AB3-46DC-8CC2-C26FF2B9CB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67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770907-BECC-C796-1D12-C654110E0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ACDBBF-27CA-753D-2BF9-6428AC776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28FF6B-305B-6CC3-024C-EEC386CC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4B9F6-F1C7-47AE-8591-460B9873F4A4}" type="datetimeFigureOut">
              <a:rPr lang="tr-TR" smtClean="0"/>
              <a:t>30.04.2025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D9B7E9B-25A7-F28D-C218-C9FBFF3EF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FD41D2-3BEB-53FB-E3CA-847DF619F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B081-6AB3-46DC-8CC2-C26FF2B9CB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18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E45D26-26A9-3BDD-BBE2-B4EC8044C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ACF5A4-511C-AA24-D7B8-0236D8A14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A4FD91E-0676-9B54-75E3-084CE404A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6C67BD5-6D31-C0BE-F7DB-B2BFD8B5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4B9F6-F1C7-47AE-8591-460B9873F4A4}" type="datetimeFigureOut">
              <a:rPr lang="tr-TR" smtClean="0"/>
              <a:t>30.04.2025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B173FDD-2122-E07D-AD31-8EA33B2D7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B8A50F8-AEC0-05F3-1BDD-B1230F51A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B081-6AB3-46DC-8CC2-C26FF2B9CB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776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7963CD-0079-A680-369D-3B09A42A2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0D6B5AE-6CCE-95CC-E2D4-E79B891D26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47A0279-57DF-7E7B-B5F4-736D80856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0213AE7-F13E-088C-C4D0-D25BC7E9F8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B76B39C-EEA0-C659-2C00-0A9EF31876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10359B8-AC30-C628-BEB3-D1398FE6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4B9F6-F1C7-47AE-8591-460B9873F4A4}" type="datetimeFigureOut">
              <a:rPr lang="tr-TR" smtClean="0"/>
              <a:t>30.04.2025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042BD49-23F4-ADE1-5CB3-7D19AE783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3CA4700-44B8-996D-44D9-308561978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B081-6AB3-46DC-8CC2-C26FF2B9CB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577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7564D7-40DE-F5B8-6671-782DABB45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0E4E3F4-68A3-A973-9B8F-FA14E72E6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4B9F6-F1C7-47AE-8591-460B9873F4A4}" type="datetimeFigureOut">
              <a:rPr lang="tr-TR" smtClean="0"/>
              <a:t>30.04.2025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9A11684-495C-F483-8701-17057FCCC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67E82FB-CB2A-5D26-BB8E-3093679C5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B081-6AB3-46DC-8CC2-C26FF2B9CB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60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2468EEB-7E92-8F21-5125-0B2F2CF0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4B9F6-F1C7-47AE-8591-460B9873F4A4}" type="datetimeFigureOut">
              <a:rPr lang="tr-TR" smtClean="0"/>
              <a:t>30.04.2025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F2679C2-E4AF-4BEC-D502-5CF473CB0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C38BC64-A1F6-BFA1-5905-65F9E4F8C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B081-6AB3-46DC-8CC2-C26FF2B9CB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109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0CA332-F9DA-6E38-F21C-1BB12DA1D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EA10B1-A5E2-4E48-0CCF-7EC34CD26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146968C-B4DB-8502-40D0-3BE154939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9CC6206-6974-838C-F75A-54AD77117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4B9F6-F1C7-47AE-8591-460B9873F4A4}" type="datetimeFigureOut">
              <a:rPr lang="tr-TR" smtClean="0"/>
              <a:t>30.04.2025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24E348B-5BA5-96DC-5A3C-546629BD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D8B9912-7B4C-9B95-34D4-A618640C4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B081-6AB3-46DC-8CC2-C26FF2B9CB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644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AA49B6-CA14-C2EA-1C50-DA4ECB3AE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094BB85-1436-9681-3E5A-DCEC6F1A0A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FFDFAD2-9F59-6F77-AE74-4A86CD3E7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6EBBA9D-AAB0-BF0F-AA69-F3B17D186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4B9F6-F1C7-47AE-8591-460B9873F4A4}" type="datetimeFigureOut">
              <a:rPr lang="tr-TR" smtClean="0"/>
              <a:t>30.04.2025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2DB512-E93C-E523-4C52-585DCCA95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1D15D13-E668-0DA1-5260-0D86E9058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B081-6AB3-46DC-8CC2-C26FF2B9CB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32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1F6334D-D578-C5DB-2B77-45AD93325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4C88206-31BB-4472-EC80-4DBDA5E7F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45A0F09-28EA-7C0D-5AA4-EF9C5ED76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D4B9F6-F1C7-47AE-8591-460B9873F4A4}" type="datetimeFigureOut">
              <a:rPr lang="tr-TR" smtClean="0"/>
              <a:t>30.04.2025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F59F5D-A33E-5EE9-D55F-CE93EF253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5E4DADD-5876-E8D7-0C5A-3705E1C071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EAB081-6AB3-46DC-8CC2-C26FF2B9CB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86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42F98C-5D12-FC31-1B63-4F0F9E680D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metin, ekran görüntüsü, yazı tipi, tasarım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826DE5C5-42DA-1707-2A15-EDC845E00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Alt Başlık 2">
            <a:extLst>
              <a:ext uri="{FF2B5EF4-FFF2-40B4-BE49-F238E27FC236}">
                <a16:creationId xmlns:a16="http://schemas.microsoft.com/office/drawing/2014/main" id="{3367A8D4-FCCB-F181-E0A5-29FAAE785710}"/>
              </a:ext>
            </a:extLst>
          </p:cNvPr>
          <p:cNvSpPr txBox="1">
            <a:spLocks/>
          </p:cNvSpPr>
          <p:nvPr/>
        </p:nvSpPr>
        <p:spPr>
          <a:xfrm>
            <a:off x="18670" y="2910491"/>
            <a:ext cx="12168188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5400" b="1" i="1" dirty="0">
                <a:latin typeface="+mn-lt"/>
              </a:rPr>
              <a:t>BAŞLIK</a:t>
            </a:r>
            <a:endParaRPr lang="tr-TR" sz="5400" b="1" dirty="0"/>
          </a:p>
          <a:p>
            <a:pPr marL="0" indent="0" algn="ctr">
              <a:buNone/>
            </a:pPr>
            <a:r>
              <a:rPr lang="tr-TR" dirty="0"/>
              <a:t>Yazar(</a:t>
            </a:r>
            <a:r>
              <a:rPr lang="tr-TR" dirty="0" err="1"/>
              <a:t>lar</a:t>
            </a:r>
            <a:r>
              <a:rPr lang="tr-TR" dirty="0"/>
              <a:t>) Unvan Ad SOYAD, </a:t>
            </a:r>
          </a:p>
          <a:p>
            <a:pPr marL="0" indent="0" algn="ctr">
              <a:buNone/>
            </a:pPr>
            <a:r>
              <a:rPr lang="tr-TR" dirty="0"/>
              <a:t>Akademik Kurum/Sektör (Üniversite, Fakülte, Bölüm/Alan)</a:t>
            </a:r>
          </a:p>
        </p:txBody>
      </p:sp>
    </p:spTree>
    <p:extLst>
      <p:ext uri="{BB962C8B-B14F-4D97-AF65-F5344CB8AC3E}">
        <p14:creationId xmlns:p14="http://schemas.microsoft.com/office/powerpoint/2010/main" val="106204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829E01-ED05-9EB8-CEB4-6CA6601F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4AA3A5-AF77-9B00-EA2D-BB1FDF36B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8" name="Resim 17" descr="metin, ekran görüntüsü, yazı tipi, tasarım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C403DE69-4B66-CE5A-2F27-793DBEEA0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400"/>
          <a:stretch/>
        </p:blipFill>
        <p:spPr>
          <a:xfrm>
            <a:off x="0" y="6542529"/>
            <a:ext cx="12192000" cy="31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570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09E8AB-BA28-FD50-1E94-699D5C65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2B3226-0562-3BF7-976D-E52639C3D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 descr="metin, ekran görüntüsü, yazı tipi, tasarım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481085C3-36C6-FF40-B1AD-6E8600DD33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400"/>
          <a:stretch/>
        </p:blipFill>
        <p:spPr>
          <a:xfrm>
            <a:off x="0" y="6542529"/>
            <a:ext cx="12192000" cy="31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68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B2AB74-0AFD-6C28-CBC2-A8EA3B28B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36392D-592E-3707-8FFE-3C798491F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 descr="metin, ekran görüntüsü, yazı tipi, tasarım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BA36D0D3-027F-E8F7-8AA4-DC03515E2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400"/>
          <a:stretch/>
        </p:blipFill>
        <p:spPr>
          <a:xfrm>
            <a:off x="0" y="6542529"/>
            <a:ext cx="12192000" cy="31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DB03D4-5EDB-C5A9-6F45-247DF8F67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E87E83-350B-306E-90FB-27F95C16A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 descr="metin, ekran görüntüsü, yazı tipi, tasarım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095F254F-7645-53B5-D43F-2A9F7957D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Alt Başlık 2">
            <a:extLst>
              <a:ext uri="{FF2B5EF4-FFF2-40B4-BE49-F238E27FC236}">
                <a16:creationId xmlns:a16="http://schemas.microsoft.com/office/drawing/2014/main" id="{7E9C23A9-1D43-D740-C5A2-52BB8FB62B8C}"/>
              </a:ext>
            </a:extLst>
          </p:cNvPr>
          <p:cNvSpPr txBox="1">
            <a:spLocks/>
          </p:cNvSpPr>
          <p:nvPr/>
        </p:nvSpPr>
        <p:spPr>
          <a:xfrm>
            <a:off x="18670" y="2910491"/>
            <a:ext cx="12168188" cy="84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5400" b="1" i="1" dirty="0">
                <a:latin typeface="+mn-lt"/>
              </a:rPr>
              <a:t>TEŞEKKÜRLER</a:t>
            </a:r>
          </a:p>
        </p:txBody>
      </p:sp>
      <p:pic>
        <p:nvPicPr>
          <p:cNvPr id="6" name="Resim 5" descr="metin, ekran görüntüsü, yazı tipi, logo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640BAC18-41E5-0F0A-1257-120F93B31A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32" b="57467"/>
          <a:stretch/>
        </p:blipFill>
        <p:spPr>
          <a:xfrm>
            <a:off x="4133158" y="4545867"/>
            <a:ext cx="3939211" cy="981315"/>
          </a:xfrm>
          <a:prstGeom prst="rect">
            <a:avLst/>
          </a:prstGeom>
        </p:spPr>
      </p:pic>
      <p:pic>
        <p:nvPicPr>
          <p:cNvPr id="7" name="Resim 6" descr="metin, ekran görüntüsü, yazı tipi, logo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99515E34-DAD8-5B88-3F0F-D86DAEDC32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42" t="43239" b="32618"/>
          <a:stretch/>
        </p:blipFill>
        <p:spPr>
          <a:xfrm>
            <a:off x="8917734" y="3909237"/>
            <a:ext cx="3128702" cy="1655762"/>
          </a:xfrm>
          <a:prstGeom prst="rect">
            <a:avLst/>
          </a:prstGeom>
        </p:spPr>
      </p:pic>
      <p:pic>
        <p:nvPicPr>
          <p:cNvPr id="8" name="Resim 7" descr="daire, metin, grafik, yazı tip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DEB5A696-879E-2F73-1581-ADF158FEA2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2" t="5626" r="6398" b="5619"/>
          <a:stretch/>
        </p:blipFill>
        <p:spPr>
          <a:xfrm>
            <a:off x="8227538" y="4059455"/>
            <a:ext cx="588013" cy="588178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9" name="Resim 8" descr="metin, poster, grafik tasarım, grafik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5CE22365-529E-C824-A7D7-F5A31B8A47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601" y="4978682"/>
            <a:ext cx="474722" cy="474722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0" name="İçerik Yer Tutucusu 25" descr="grafik, simge, sembol, kırmızı, renklilik içeren bir resim&#10;&#10;Açıklama otomatik olarak oluşturuldu">
            <a:extLst>
              <a:ext uri="{FF2B5EF4-FFF2-40B4-BE49-F238E27FC236}">
                <a16:creationId xmlns:a16="http://schemas.microsoft.com/office/drawing/2014/main" id="{92612903-5580-15DB-8ED7-BA7D243D68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1" t="19935" r="53818" b="18900"/>
          <a:stretch/>
        </p:blipFill>
        <p:spPr>
          <a:xfrm>
            <a:off x="1125132" y="4967425"/>
            <a:ext cx="524841" cy="503891"/>
          </a:xfrm>
          <a:prstGeom prst="rect">
            <a:avLst/>
          </a:prstGeom>
        </p:spPr>
      </p:pic>
      <p:sp>
        <p:nvSpPr>
          <p:cNvPr id="11" name="Metin kutusu 10">
            <a:extLst>
              <a:ext uri="{FF2B5EF4-FFF2-40B4-BE49-F238E27FC236}">
                <a16:creationId xmlns:a16="http://schemas.microsoft.com/office/drawing/2014/main" id="{FC86A153-47A6-B710-19E7-4AE842E3C859}"/>
              </a:ext>
            </a:extLst>
          </p:cNvPr>
          <p:cNvSpPr txBox="1"/>
          <p:nvPr/>
        </p:nvSpPr>
        <p:spPr>
          <a:xfrm>
            <a:off x="2820397" y="3951508"/>
            <a:ext cx="58642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tr-TR" sz="3200" b="1" dirty="0">
                <a:solidFill>
                  <a:srgbClr val="0A2A54"/>
                </a:solidFill>
                <a:latin typeface="+mj-lt"/>
              </a:rPr>
              <a:t>Bizi </a:t>
            </a:r>
            <a:r>
              <a:rPr lang="tr-TR" sz="3200" b="1" dirty="0" err="1">
                <a:solidFill>
                  <a:srgbClr val="0A2A54"/>
                </a:solidFill>
                <a:latin typeface="+mj-lt"/>
              </a:rPr>
              <a:t>youtube</a:t>
            </a:r>
            <a:r>
              <a:rPr lang="tr-TR" sz="3200" b="1" dirty="0">
                <a:solidFill>
                  <a:srgbClr val="0A2A54"/>
                </a:solidFill>
                <a:latin typeface="+mj-lt"/>
              </a:rPr>
              <a:t> ve </a:t>
            </a:r>
            <a:r>
              <a:rPr lang="tr-TR" sz="3200" b="1" dirty="0" err="1">
                <a:solidFill>
                  <a:srgbClr val="0A2A54"/>
                </a:solidFill>
                <a:latin typeface="+mj-lt"/>
              </a:rPr>
              <a:t>instagram’dan</a:t>
            </a:r>
            <a:endParaRPr lang="tr-TR" sz="2400" b="1" dirty="0">
              <a:solidFill>
                <a:srgbClr val="0A2A54"/>
              </a:solidFill>
              <a:latin typeface="+mj-lt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D55E2615-BC1E-4B12-03EA-54A1D70FA980}"/>
              </a:ext>
            </a:extLst>
          </p:cNvPr>
          <p:cNvSpPr txBox="1"/>
          <p:nvPr/>
        </p:nvSpPr>
        <p:spPr>
          <a:xfrm>
            <a:off x="1693678" y="4881883"/>
            <a:ext cx="3969704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tr-TR" sz="2200" b="1" dirty="0">
                <a:solidFill>
                  <a:srgbClr val="0B2B54"/>
                </a:solidFill>
                <a:latin typeface="+mj-lt"/>
              </a:rPr>
              <a:t>@BAIBUILEF </a:t>
            </a:r>
          </a:p>
          <a:p>
            <a:pPr marL="0" indent="0">
              <a:buNone/>
            </a:pPr>
            <a:r>
              <a:rPr lang="tr-TR" sz="1450" b="1" dirty="0">
                <a:solidFill>
                  <a:srgbClr val="0B2B54"/>
                </a:solidFill>
                <a:latin typeface="+mj-lt"/>
              </a:rPr>
              <a:t>İletişim Fakültesi Resmi Kanalı</a:t>
            </a:r>
          </a:p>
        </p:txBody>
      </p:sp>
    </p:spTree>
    <p:extLst>
      <p:ext uri="{BB962C8B-B14F-4D97-AF65-F5344CB8AC3E}">
        <p14:creationId xmlns:p14="http://schemas.microsoft.com/office/powerpoint/2010/main" val="373144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33</Words>
  <Application>Microsoft Office PowerPoint</Application>
  <PresentationFormat>Geniş ekran</PresentationFormat>
  <Paragraphs>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Emre Tandırlı</dc:creator>
  <cp:lastModifiedBy>Emre Tandırlı</cp:lastModifiedBy>
  <cp:revision>2</cp:revision>
  <dcterms:created xsi:type="dcterms:W3CDTF">2025-04-29T21:18:30Z</dcterms:created>
  <dcterms:modified xsi:type="dcterms:W3CDTF">2025-04-30T00:10:47Z</dcterms:modified>
</cp:coreProperties>
</file>